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07C0-EA3E-4753-A3D1-42E61C7A0E70}" type="datetimeFigureOut">
              <a:rPr lang="en-US" smtClean="0"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3485A-1FC7-4AFD-91E2-1841E6B410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need for standardization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Panos</a:t>
            </a:r>
            <a:r>
              <a:rPr lang="en-US" dirty="0" smtClean="0"/>
              <a:t> </a:t>
            </a:r>
            <a:r>
              <a:rPr lang="en-US" dirty="0" err="1" smtClean="0"/>
              <a:t>Ipeirotis</a:t>
            </a:r>
            <a:r>
              <a:rPr lang="en-US" dirty="0" smtClean="0"/>
              <a:t>, New York University</a:t>
            </a:r>
          </a:p>
          <a:p>
            <a:r>
              <a:rPr lang="en-US" dirty="0" smtClean="0"/>
              <a:t>John Horton, </a:t>
            </a:r>
            <a:r>
              <a:rPr lang="en-US" dirty="0" err="1" smtClean="0"/>
              <a:t>oDesk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Crowdsourcing: </a:t>
            </a:r>
            <a:r>
              <a:rPr lang="en-US" sz="4800" b="1" dirty="0" smtClean="0">
                <a:solidFill>
                  <a:srgbClr val="C00000"/>
                </a:solidFill>
              </a:rPr>
              <a:t>The dream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600" dirty="0" smtClean="0"/>
              <a:t>The assembly line for knowledge work </a:t>
            </a:r>
            <a:endParaRPr lang="en-US" sz="3600" dirty="0"/>
          </a:p>
        </p:txBody>
      </p:sp>
      <p:pic>
        <p:nvPicPr>
          <p:cNvPr id="1030" name="Picture 6" descr="http://64.19.142.10/2.bp.blogspot.com/_dEkfp-fh18I/TNl89cDOnMI/AAAAAAAAABA/gi8h-hNmx98/s1600/assembly-line-wom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6964913" cy="51054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64.19.142.12/rpmedia.ask.com/ts?u=/wikipedia/commons/thumb/7/75/Armedo_Preziosi%2C_c1851-scanned_constantinopole_(1996)-The_bazaar.png/120px-Armedo_Preziosi%2C_c1851-scanned_constantinopole_(1996)-The_bazaa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6773333" cy="51816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Crowdsourcing: </a:t>
            </a:r>
            <a:r>
              <a:rPr lang="en-US" sz="4800" b="1" dirty="0" smtClean="0">
                <a:solidFill>
                  <a:srgbClr val="C00000"/>
                </a:solidFill>
              </a:rPr>
              <a:t>The reality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600" dirty="0" smtClean="0"/>
              <a:t>The bazaar of knowledge work 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transcription bazaar</a:t>
            </a:r>
            <a:endParaRPr lang="en-US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371600"/>
            <a:ext cx="9144000" cy="732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3581400"/>
            <a:ext cx="9144000" cy="72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4343400"/>
            <a:ext cx="9144000" cy="72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133600"/>
            <a:ext cx="9144000" cy="716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5486400"/>
            <a:ext cx="9144000" cy="106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Price discovery impossible</a:t>
            </a:r>
          </a:p>
          <a:p>
            <a:r>
              <a:rPr lang="en-US" dirty="0" smtClean="0"/>
              <a:t>A variety of interfaces make specialization difficult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Standardize and Price like Stock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458200" cy="4525963"/>
          </a:xfrm>
        </p:spPr>
        <p:txBody>
          <a:bodyPr/>
          <a:lstStyle/>
          <a:p>
            <a:r>
              <a:rPr lang="en-US" dirty="0" smtClean="0"/>
              <a:t>With standardized work units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asier to enter for requesters</a:t>
            </a:r>
          </a:p>
          <a:p>
            <a:pPr lvl="1"/>
            <a:r>
              <a:rPr lang="en-US" dirty="0" smtClean="0"/>
              <a:t>Easier to train workers</a:t>
            </a:r>
          </a:p>
          <a:p>
            <a:pPr lvl="1"/>
            <a:r>
              <a:rPr lang="en-US" dirty="0" smtClean="0"/>
              <a:t>Easier to build composite workflows</a:t>
            </a:r>
          </a:p>
          <a:p>
            <a:pPr lvl="1"/>
            <a:r>
              <a:rPr lang="en-US" dirty="0" smtClean="0"/>
              <a:t>Automatic pricing with bid/ask</a:t>
            </a:r>
          </a:p>
          <a:p>
            <a:pPr lvl="1"/>
            <a:r>
              <a:rPr lang="en-US" dirty="0" smtClean="0"/>
              <a:t>Pricing controls speed </a:t>
            </a:r>
            <a:br>
              <a:rPr lang="en-US" dirty="0" smtClean="0"/>
            </a:br>
            <a:r>
              <a:rPr lang="en-US" dirty="0" smtClean="0"/>
              <a:t>in a predictable manner</a:t>
            </a:r>
          </a:p>
          <a:p>
            <a:endParaRPr lang="en-US" dirty="0"/>
          </a:p>
        </p:txBody>
      </p:sp>
      <p:pic>
        <p:nvPicPr>
          <p:cNvPr id="16386" name="Picture 2" descr="C:\Users\Panos Ipeirotis\Desktop\bid-a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2281" y="4191000"/>
            <a:ext cx="4861719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67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need for standardization</vt:lpstr>
      <vt:lpstr>Slide 2</vt:lpstr>
      <vt:lpstr>Slide 3</vt:lpstr>
      <vt:lpstr>The transcription bazaar</vt:lpstr>
      <vt:lpstr>Standardize and Price like Stock market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Panos Ipeirotis</dc:creator>
  <cp:lastModifiedBy>Panos Ipeirotis</cp:lastModifiedBy>
  <cp:revision>26</cp:revision>
  <dcterms:created xsi:type="dcterms:W3CDTF">2011-05-07T20:48:26Z</dcterms:created>
  <dcterms:modified xsi:type="dcterms:W3CDTF">2011-05-08T07:58:53Z</dcterms:modified>
</cp:coreProperties>
</file>